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57" r:id="rId6"/>
    <p:sldId id="263" r:id="rId7"/>
    <p:sldId id="258" r:id="rId8"/>
    <p:sldId id="274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70" r:id="rId19"/>
    <p:sldId id="269" r:id="rId20"/>
    <p:sldId id="271" r:id="rId21"/>
    <p:sldId id="272" r:id="rId22"/>
    <p:sldId id="275" r:id="rId23"/>
    <p:sldId id="273" r:id="rId24"/>
    <p:sldId id="276" r:id="rId25"/>
    <p:sldId id="27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7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53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42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5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2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01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6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0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5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BAE74-00C6-4631-8C3F-260523341FDF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22B5A-E51A-46BE-A35C-73ACEB2E9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2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09" y="190123"/>
            <a:ext cx="1163081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И ПРИСПОСОБЛЕННОСТЬ </a:t>
            </a:r>
          </a:p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ЖИВЫХ ОРГАНИЗМОВ К ЕГО 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</a:t>
            </a:r>
          </a:p>
          <a:p>
            <a:endParaRPr lang="ru-RU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ГБ ПОУ «Колледж «Звёздный» Преподаватель Естествознания Перцова Ирина Аркадьевна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2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1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23" y="0"/>
            <a:ext cx="1225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26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08" y="0"/>
            <a:ext cx="12317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4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8" y="0"/>
            <a:ext cx="12262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11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6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28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7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2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2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6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56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8" y="0"/>
            <a:ext cx="12262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2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57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8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5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6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1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69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"/>
            <a:ext cx="121920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1" y="0"/>
            <a:ext cx="11832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6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708"/>
            <a:ext cx="12192000" cy="691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4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21</Words>
  <Application>Microsoft Office PowerPoint</Application>
  <PresentationFormat>Широкоэкранный</PresentationFormat>
  <Paragraphs>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Перцова</dc:creator>
  <cp:lastModifiedBy>Ирина Перцова</cp:lastModifiedBy>
  <cp:revision>6</cp:revision>
  <dcterms:created xsi:type="dcterms:W3CDTF">2022-09-10T17:30:51Z</dcterms:created>
  <dcterms:modified xsi:type="dcterms:W3CDTF">2022-12-21T16:35:02Z</dcterms:modified>
</cp:coreProperties>
</file>